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Dar`a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Dar`a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6230" y="79160"/>
                </a:moveTo>
                <a:lnTo>
                  <a:pt x="6330" y="79010"/>
                </a:lnTo>
                <a:lnTo>
                  <a:pt x="7050" y="78340"/>
                </a:lnTo>
                <a:lnTo>
                  <a:pt x="7460" y="78010"/>
                </a:lnTo>
                <a:lnTo>
                  <a:pt x="7530" y="77910"/>
                </a:lnTo>
                <a:lnTo>
                  <a:pt x="7540" y="77880"/>
                </a:lnTo>
                <a:lnTo>
                  <a:pt x="7540" y="77810"/>
                </a:lnTo>
                <a:lnTo>
                  <a:pt x="7500" y="77490"/>
                </a:lnTo>
                <a:lnTo>
                  <a:pt x="7480" y="77390"/>
                </a:lnTo>
                <a:lnTo>
                  <a:pt x="7460" y="77330"/>
                </a:lnTo>
                <a:lnTo>
                  <a:pt x="7430" y="77290"/>
                </a:lnTo>
                <a:lnTo>
                  <a:pt x="7410" y="77270"/>
                </a:lnTo>
                <a:lnTo>
                  <a:pt x="7400" y="77240"/>
                </a:lnTo>
                <a:lnTo>
                  <a:pt x="7410" y="77200"/>
                </a:lnTo>
                <a:lnTo>
                  <a:pt x="7430" y="77160"/>
                </a:lnTo>
                <a:lnTo>
                  <a:pt x="7480" y="77110"/>
                </a:lnTo>
                <a:lnTo>
                  <a:pt x="7530" y="77090"/>
                </a:lnTo>
                <a:lnTo>
                  <a:pt x="7570" y="77080"/>
                </a:lnTo>
                <a:lnTo>
                  <a:pt x="7810" y="77070"/>
                </a:lnTo>
                <a:lnTo>
                  <a:pt x="7880" y="77080"/>
                </a:lnTo>
                <a:lnTo>
                  <a:pt x="7900" y="77090"/>
                </a:lnTo>
                <a:lnTo>
                  <a:pt x="7920" y="77100"/>
                </a:lnTo>
                <a:lnTo>
                  <a:pt x="7940" y="77130"/>
                </a:lnTo>
                <a:lnTo>
                  <a:pt x="7950" y="77150"/>
                </a:lnTo>
                <a:lnTo>
                  <a:pt x="7960" y="77210"/>
                </a:lnTo>
                <a:lnTo>
                  <a:pt x="7970" y="77240"/>
                </a:lnTo>
                <a:lnTo>
                  <a:pt x="7990" y="77260"/>
                </a:lnTo>
                <a:lnTo>
                  <a:pt x="8000" y="77280"/>
                </a:lnTo>
                <a:lnTo>
                  <a:pt x="8030" y="77300"/>
                </a:lnTo>
                <a:lnTo>
                  <a:pt x="8050" y="77310"/>
                </a:lnTo>
                <a:lnTo>
                  <a:pt x="8070" y="77320"/>
                </a:lnTo>
                <a:lnTo>
                  <a:pt x="8100" y="77330"/>
                </a:lnTo>
                <a:lnTo>
                  <a:pt x="8120" y="77330"/>
                </a:lnTo>
                <a:lnTo>
                  <a:pt x="8140" y="77320"/>
                </a:lnTo>
                <a:lnTo>
                  <a:pt x="8150" y="77290"/>
                </a:lnTo>
                <a:lnTo>
                  <a:pt x="8150" y="77230"/>
                </a:lnTo>
                <a:lnTo>
                  <a:pt x="8130" y="77140"/>
                </a:lnTo>
                <a:lnTo>
                  <a:pt x="8040" y="76850"/>
                </a:lnTo>
                <a:lnTo>
                  <a:pt x="8020" y="76790"/>
                </a:lnTo>
                <a:lnTo>
                  <a:pt x="7960" y="76730"/>
                </a:lnTo>
                <a:lnTo>
                  <a:pt x="7900" y="76640"/>
                </a:lnTo>
                <a:lnTo>
                  <a:pt x="7830" y="76490"/>
                </a:lnTo>
                <a:lnTo>
                  <a:pt x="7830" y="76480"/>
                </a:lnTo>
                <a:lnTo>
                  <a:pt x="7670" y="76240"/>
                </a:lnTo>
                <a:lnTo>
                  <a:pt x="7600" y="76090"/>
                </a:lnTo>
                <a:lnTo>
                  <a:pt x="7610" y="75960"/>
                </a:lnTo>
                <a:lnTo>
                  <a:pt x="7780" y="74940"/>
                </a:lnTo>
                <a:lnTo>
                  <a:pt x="7790" y="74920"/>
                </a:lnTo>
                <a:lnTo>
                  <a:pt x="7880" y="74710"/>
                </a:lnTo>
                <a:lnTo>
                  <a:pt x="8050" y="74430"/>
                </a:lnTo>
                <a:lnTo>
                  <a:pt x="8050" y="74390"/>
                </a:lnTo>
                <a:lnTo>
                  <a:pt x="8030" y="74320"/>
                </a:lnTo>
                <a:lnTo>
                  <a:pt x="7960" y="74200"/>
                </a:lnTo>
                <a:lnTo>
                  <a:pt x="7920" y="74140"/>
                </a:lnTo>
                <a:lnTo>
                  <a:pt x="7890" y="74110"/>
                </a:lnTo>
                <a:lnTo>
                  <a:pt x="7700" y="73960"/>
                </a:lnTo>
                <a:lnTo>
                  <a:pt x="7680" y="73940"/>
                </a:lnTo>
                <a:lnTo>
                  <a:pt x="7690" y="73770"/>
                </a:lnTo>
                <a:lnTo>
                  <a:pt x="7800" y="73150"/>
                </a:lnTo>
                <a:lnTo>
                  <a:pt x="8100" y="73270"/>
                </a:lnTo>
                <a:lnTo>
                  <a:pt x="8130" y="73300"/>
                </a:lnTo>
                <a:lnTo>
                  <a:pt x="8190" y="73350"/>
                </a:lnTo>
                <a:lnTo>
                  <a:pt x="8270" y="73500"/>
                </a:lnTo>
                <a:lnTo>
                  <a:pt x="8320" y="73560"/>
                </a:lnTo>
                <a:lnTo>
                  <a:pt x="8410" y="73590"/>
                </a:lnTo>
                <a:lnTo>
                  <a:pt x="8670" y="73590"/>
                </a:lnTo>
                <a:lnTo>
                  <a:pt x="8750" y="73580"/>
                </a:lnTo>
                <a:lnTo>
                  <a:pt x="8830" y="73550"/>
                </a:lnTo>
                <a:lnTo>
                  <a:pt x="8880" y="73530"/>
                </a:lnTo>
                <a:lnTo>
                  <a:pt x="8970" y="73460"/>
                </a:lnTo>
                <a:lnTo>
                  <a:pt x="9170" y="73280"/>
                </a:lnTo>
                <a:lnTo>
                  <a:pt x="9190" y="73270"/>
                </a:lnTo>
                <a:lnTo>
                  <a:pt x="10280" y="73180"/>
                </a:lnTo>
                <a:lnTo>
                  <a:pt x="10330" y="73160"/>
                </a:lnTo>
                <a:lnTo>
                  <a:pt x="10540" y="73050"/>
                </a:lnTo>
                <a:lnTo>
                  <a:pt x="11110" y="72860"/>
                </a:lnTo>
                <a:lnTo>
                  <a:pt x="11240" y="72800"/>
                </a:lnTo>
                <a:lnTo>
                  <a:pt x="11290" y="72670"/>
                </a:lnTo>
                <a:lnTo>
                  <a:pt x="11370" y="72520"/>
                </a:lnTo>
                <a:lnTo>
                  <a:pt x="11390" y="72470"/>
                </a:lnTo>
                <a:lnTo>
                  <a:pt x="11410" y="72410"/>
                </a:lnTo>
                <a:lnTo>
                  <a:pt x="11410" y="72400"/>
                </a:lnTo>
                <a:lnTo>
                  <a:pt x="11410" y="72380"/>
                </a:lnTo>
                <a:lnTo>
                  <a:pt x="11420" y="72340"/>
                </a:lnTo>
                <a:lnTo>
                  <a:pt x="11410" y="72280"/>
                </a:lnTo>
                <a:lnTo>
                  <a:pt x="11360" y="72100"/>
                </a:lnTo>
                <a:lnTo>
                  <a:pt x="11370" y="72050"/>
                </a:lnTo>
                <a:lnTo>
                  <a:pt x="11390" y="71970"/>
                </a:lnTo>
                <a:lnTo>
                  <a:pt x="11450" y="71820"/>
                </a:lnTo>
                <a:lnTo>
                  <a:pt x="11490" y="71770"/>
                </a:lnTo>
                <a:lnTo>
                  <a:pt x="11530" y="71740"/>
                </a:lnTo>
                <a:lnTo>
                  <a:pt x="11560" y="71750"/>
                </a:lnTo>
                <a:lnTo>
                  <a:pt x="11580" y="71760"/>
                </a:lnTo>
                <a:lnTo>
                  <a:pt x="11600" y="71780"/>
                </a:lnTo>
                <a:lnTo>
                  <a:pt x="11620" y="71800"/>
                </a:lnTo>
                <a:lnTo>
                  <a:pt x="11730" y="71990"/>
                </a:lnTo>
                <a:lnTo>
                  <a:pt x="11800" y="72080"/>
                </a:lnTo>
                <a:lnTo>
                  <a:pt x="11830" y="72110"/>
                </a:lnTo>
                <a:lnTo>
                  <a:pt x="11860" y="72130"/>
                </a:lnTo>
                <a:lnTo>
                  <a:pt x="12000" y="72200"/>
                </a:lnTo>
                <a:lnTo>
                  <a:pt x="12020" y="72220"/>
                </a:lnTo>
                <a:lnTo>
                  <a:pt x="12040" y="72240"/>
                </a:lnTo>
                <a:lnTo>
                  <a:pt x="12060" y="72260"/>
                </a:lnTo>
                <a:lnTo>
                  <a:pt x="12070" y="72290"/>
                </a:lnTo>
                <a:lnTo>
                  <a:pt x="12080" y="72310"/>
                </a:lnTo>
                <a:lnTo>
                  <a:pt x="12100" y="72480"/>
                </a:lnTo>
                <a:lnTo>
                  <a:pt x="12100" y="72510"/>
                </a:lnTo>
                <a:lnTo>
                  <a:pt x="12120" y="72540"/>
                </a:lnTo>
                <a:lnTo>
                  <a:pt x="12130" y="72560"/>
                </a:lnTo>
                <a:lnTo>
                  <a:pt x="12150" y="72580"/>
                </a:lnTo>
                <a:lnTo>
                  <a:pt x="12170" y="72590"/>
                </a:lnTo>
                <a:lnTo>
                  <a:pt x="12200" y="72610"/>
                </a:lnTo>
                <a:lnTo>
                  <a:pt x="12240" y="72620"/>
                </a:lnTo>
                <a:lnTo>
                  <a:pt x="12490" y="72650"/>
                </a:lnTo>
                <a:lnTo>
                  <a:pt x="12550" y="72670"/>
                </a:lnTo>
                <a:lnTo>
                  <a:pt x="12570" y="72680"/>
                </a:lnTo>
                <a:lnTo>
                  <a:pt x="12610" y="72720"/>
                </a:lnTo>
                <a:lnTo>
                  <a:pt x="12630" y="72740"/>
                </a:lnTo>
                <a:lnTo>
                  <a:pt x="12650" y="72760"/>
                </a:lnTo>
                <a:lnTo>
                  <a:pt x="12700" y="72890"/>
                </a:lnTo>
                <a:lnTo>
                  <a:pt x="12720" y="72910"/>
                </a:lnTo>
                <a:lnTo>
                  <a:pt x="12730" y="72930"/>
                </a:lnTo>
                <a:lnTo>
                  <a:pt x="12870" y="73020"/>
                </a:lnTo>
                <a:lnTo>
                  <a:pt x="12910" y="73060"/>
                </a:lnTo>
                <a:lnTo>
                  <a:pt x="12940" y="73100"/>
                </a:lnTo>
                <a:lnTo>
                  <a:pt x="13000" y="73130"/>
                </a:lnTo>
                <a:lnTo>
                  <a:pt x="13360" y="73230"/>
                </a:lnTo>
                <a:lnTo>
                  <a:pt x="13460" y="73250"/>
                </a:lnTo>
                <a:lnTo>
                  <a:pt x="13540" y="73250"/>
                </a:lnTo>
                <a:lnTo>
                  <a:pt x="13560" y="73240"/>
                </a:lnTo>
                <a:lnTo>
                  <a:pt x="13600" y="73220"/>
                </a:lnTo>
                <a:lnTo>
                  <a:pt x="13610" y="73210"/>
                </a:lnTo>
                <a:lnTo>
                  <a:pt x="13620" y="73180"/>
                </a:lnTo>
                <a:lnTo>
                  <a:pt x="13630" y="73160"/>
                </a:lnTo>
                <a:lnTo>
                  <a:pt x="13630" y="73120"/>
                </a:lnTo>
                <a:lnTo>
                  <a:pt x="13650" y="72950"/>
                </a:lnTo>
                <a:lnTo>
                  <a:pt x="13650" y="72920"/>
                </a:lnTo>
                <a:lnTo>
                  <a:pt x="13660" y="72890"/>
                </a:lnTo>
                <a:lnTo>
                  <a:pt x="13710" y="72820"/>
                </a:lnTo>
                <a:lnTo>
                  <a:pt x="14120" y="72440"/>
                </a:lnTo>
                <a:lnTo>
                  <a:pt x="14170" y="72410"/>
                </a:lnTo>
                <a:lnTo>
                  <a:pt x="14180" y="72410"/>
                </a:lnTo>
                <a:lnTo>
                  <a:pt x="14180" y="72400"/>
                </a:lnTo>
                <a:lnTo>
                  <a:pt x="14850" y="71980"/>
                </a:lnTo>
                <a:lnTo>
                  <a:pt x="14900" y="71940"/>
                </a:lnTo>
                <a:lnTo>
                  <a:pt x="14970" y="71840"/>
                </a:lnTo>
                <a:lnTo>
                  <a:pt x="15200" y="71680"/>
                </a:lnTo>
                <a:lnTo>
                  <a:pt x="15250" y="71680"/>
                </a:lnTo>
                <a:lnTo>
                  <a:pt x="15300" y="71680"/>
                </a:lnTo>
                <a:lnTo>
                  <a:pt x="15350" y="71720"/>
                </a:lnTo>
                <a:lnTo>
                  <a:pt x="15380" y="71750"/>
                </a:lnTo>
                <a:lnTo>
                  <a:pt x="15400" y="71780"/>
                </a:lnTo>
                <a:lnTo>
                  <a:pt x="15420" y="71830"/>
                </a:lnTo>
                <a:lnTo>
                  <a:pt x="15440" y="71880"/>
                </a:lnTo>
                <a:lnTo>
                  <a:pt x="15500" y="72080"/>
                </a:lnTo>
                <a:lnTo>
                  <a:pt x="15530" y="72130"/>
                </a:lnTo>
                <a:lnTo>
                  <a:pt x="15550" y="72180"/>
                </a:lnTo>
                <a:lnTo>
                  <a:pt x="16020" y="72720"/>
                </a:lnTo>
                <a:lnTo>
                  <a:pt x="16040" y="72750"/>
                </a:lnTo>
                <a:lnTo>
                  <a:pt x="16060" y="72800"/>
                </a:lnTo>
                <a:lnTo>
                  <a:pt x="16070" y="72830"/>
                </a:lnTo>
                <a:lnTo>
                  <a:pt x="16080" y="72860"/>
                </a:lnTo>
                <a:lnTo>
                  <a:pt x="16080" y="72890"/>
                </a:lnTo>
                <a:lnTo>
                  <a:pt x="16090" y="73150"/>
                </a:lnTo>
                <a:lnTo>
                  <a:pt x="16120" y="73320"/>
                </a:lnTo>
                <a:lnTo>
                  <a:pt x="15860" y="73460"/>
                </a:lnTo>
                <a:lnTo>
                  <a:pt x="15750" y="73480"/>
                </a:lnTo>
                <a:lnTo>
                  <a:pt x="15370" y="73440"/>
                </a:lnTo>
                <a:lnTo>
                  <a:pt x="15280" y="73440"/>
                </a:lnTo>
                <a:lnTo>
                  <a:pt x="15220" y="73450"/>
                </a:lnTo>
                <a:lnTo>
                  <a:pt x="14990" y="73630"/>
                </a:lnTo>
                <a:lnTo>
                  <a:pt x="14910" y="73700"/>
                </a:lnTo>
                <a:lnTo>
                  <a:pt x="14840" y="73780"/>
                </a:lnTo>
                <a:lnTo>
                  <a:pt x="14800" y="73860"/>
                </a:lnTo>
                <a:lnTo>
                  <a:pt x="14780" y="73940"/>
                </a:lnTo>
                <a:lnTo>
                  <a:pt x="14760" y="74010"/>
                </a:lnTo>
                <a:lnTo>
                  <a:pt x="14760" y="74060"/>
                </a:lnTo>
                <a:lnTo>
                  <a:pt x="14760" y="74090"/>
                </a:lnTo>
                <a:lnTo>
                  <a:pt x="14770" y="74130"/>
                </a:lnTo>
                <a:lnTo>
                  <a:pt x="14800" y="74210"/>
                </a:lnTo>
                <a:lnTo>
                  <a:pt x="14810" y="74270"/>
                </a:lnTo>
                <a:lnTo>
                  <a:pt x="14810" y="74310"/>
                </a:lnTo>
                <a:lnTo>
                  <a:pt x="14800" y="74410"/>
                </a:lnTo>
                <a:lnTo>
                  <a:pt x="14780" y="74500"/>
                </a:lnTo>
                <a:lnTo>
                  <a:pt x="14780" y="74550"/>
                </a:lnTo>
                <a:lnTo>
                  <a:pt x="14780" y="74590"/>
                </a:lnTo>
                <a:lnTo>
                  <a:pt x="14810" y="74710"/>
                </a:lnTo>
                <a:lnTo>
                  <a:pt x="14850" y="74820"/>
                </a:lnTo>
                <a:lnTo>
                  <a:pt x="14940" y="75020"/>
                </a:lnTo>
                <a:lnTo>
                  <a:pt x="14960" y="75080"/>
                </a:lnTo>
                <a:lnTo>
                  <a:pt x="14970" y="75140"/>
                </a:lnTo>
                <a:lnTo>
                  <a:pt x="14980" y="75210"/>
                </a:lnTo>
                <a:lnTo>
                  <a:pt x="14990" y="75460"/>
                </a:lnTo>
                <a:lnTo>
                  <a:pt x="14990" y="75490"/>
                </a:lnTo>
                <a:lnTo>
                  <a:pt x="15010" y="75520"/>
                </a:lnTo>
                <a:lnTo>
                  <a:pt x="15040" y="75560"/>
                </a:lnTo>
                <a:lnTo>
                  <a:pt x="15050" y="75580"/>
                </a:lnTo>
                <a:lnTo>
                  <a:pt x="15080" y="75590"/>
                </a:lnTo>
                <a:lnTo>
                  <a:pt x="15100" y="75600"/>
                </a:lnTo>
                <a:lnTo>
                  <a:pt x="15130" y="75610"/>
                </a:lnTo>
                <a:lnTo>
                  <a:pt x="15150" y="75610"/>
                </a:lnTo>
                <a:lnTo>
                  <a:pt x="15170" y="75610"/>
                </a:lnTo>
                <a:lnTo>
                  <a:pt x="15380" y="75530"/>
                </a:lnTo>
                <a:lnTo>
                  <a:pt x="15410" y="75520"/>
                </a:lnTo>
                <a:lnTo>
                  <a:pt x="15480" y="75520"/>
                </a:lnTo>
                <a:lnTo>
                  <a:pt x="15510" y="75520"/>
                </a:lnTo>
                <a:lnTo>
                  <a:pt x="15540" y="75530"/>
                </a:lnTo>
                <a:lnTo>
                  <a:pt x="15560" y="75540"/>
                </a:lnTo>
                <a:lnTo>
                  <a:pt x="15580" y="75560"/>
                </a:lnTo>
                <a:lnTo>
                  <a:pt x="15600" y="75580"/>
                </a:lnTo>
                <a:lnTo>
                  <a:pt x="15610" y="75610"/>
                </a:lnTo>
                <a:lnTo>
                  <a:pt x="15630" y="75660"/>
                </a:lnTo>
                <a:lnTo>
                  <a:pt x="15650" y="76050"/>
                </a:lnTo>
                <a:lnTo>
                  <a:pt x="15650" y="76080"/>
                </a:lnTo>
                <a:lnTo>
                  <a:pt x="15660" y="76110"/>
                </a:lnTo>
                <a:lnTo>
                  <a:pt x="15680" y="76170"/>
                </a:lnTo>
                <a:lnTo>
                  <a:pt x="15750" y="76300"/>
                </a:lnTo>
                <a:lnTo>
                  <a:pt x="15770" y="76380"/>
                </a:lnTo>
                <a:lnTo>
                  <a:pt x="15770" y="76420"/>
                </a:lnTo>
                <a:lnTo>
                  <a:pt x="15750" y="76450"/>
                </a:lnTo>
                <a:lnTo>
                  <a:pt x="15720" y="76460"/>
                </a:lnTo>
                <a:lnTo>
                  <a:pt x="15660" y="76470"/>
                </a:lnTo>
                <a:lnTo>
                  <a:pt x="14850" y="76410"/>
                </a:lnTo>
                <a:lnTo>
                  <a:pt x="14300" y="76450"/>
                </a:lnTo>
                <a:lnTo>
                  <a:pt x="14160" y="76490"/>
                </a:lnTo>
                <a:lnTo>
                  <a:pt x="14050" y="76540"/>
                </a:lnTo>
                <a:lnTo>
                  <a:pt x="13630" y="76860"/>
                </a:lnTo>
                <a:lnTo>
                  <a:pt x="13440" y="77040"/>
                </a:lnTo>
                <a:lnTo>
                  <a:pt x="13280" y="77140"/>
                </a:lnTo>
                <a:lnTo>
                  <a:pt x="13060" y="77300"/>
                </a:lnTo>
                <a:lnTo>
                  <a:pt x="13010" y="77350"/>
                </a:lnTo>
                <a:lnTo>
                  <a:pt x="12990" y="77400"/>
                </a:lnTo>
                <a:lnTo>
                  <a:pt x="12980" y="77430"/>
                </a:lnTo>
                <a:lnTo>
                  <a:pt x="12990" y="77470"/>
                </a:lnTo>
                <a:lnTo>
                  <a:pt x="13010" y="77520"/>
                </a:lnTo>
                <a:lnTo>
                  <a:pt x="13040" y="77600"/>
                </a:lnTo>
                <a:lnTo>
                  <a:pt x="13050" y="77630"/>
                </a:lnTo>
                <a:lnTo>
                  <a:pt x="13060" y="77660"/>
                </a:lnTo>
                <a:lnTo>
                  <a:pt x="13070" y="77690"/>
                </a:lnTo>
                <a:lnTo>
                  <a:pt x="13070" y="77720"/>
                </a:lnTo>
                <a:lnTo>
                  <a:pt x="13060" y="77750"/>
                </a:lnTo>
                <a:lnTo>
                  <a:pt x="13060" y="77780"/>
                </a:lnTo>
                <a:lnTo>
                  <a:pt x="12940" y="78010"/>
                </a:lnTo>
                <a:lnTo>
                  <a:pt x="12930" y="78060"/>
                </a:lnTo>
                <a:lnTo>
                  <a:pt x="12920" y="78090"/>
                </a:lnTo>
                <a:lnTo>
                  <a:pt x="12920" y="78130"/>
                </a:lnTo>
                <a:lnTo>
                  <a:pt x="12930" y="78230"/>
                </a:lnTo>
                <a:lnTo>
                  <a:pt x="12970" y="78340"/>
                </a:lnTo>
                <a:lnTo>
                  <a:pt x="13000" y="78510"/>
                </a:lnTo>
                <a:lnTo>
                  <a:pt x="13240" y="79090"/>
                </a:lnTo>
                <a:lnTo>
                  <a:pt x="13290" y="79260"/>
                </a:lnTo>
                <a:lnTo>
                  <a:pt x="13280" y="79320"/>
                </a:lnTo>
                <a:lnTo>
                  <a:pt x="13270" y="79330"/>
                </a:lnTo>
                <a:lnTo>
                  <a:pt x="13250" y="79370"/>
                </a:lnTo>
                <a:lnTo>
                  <a:pt x="13250" y="79630"/>
                </a:lnTo>
                <a:lnTo>
                  <a:pt x="13350" y="80710"/>
                </a:lnTo>
                <a:lnTo>
                  <a:pt x="13210" y="80850"/>
                </a:lnTo>
                <a:lnTo>
                  <a:pt x="13180" y="80930"/>
                </a:lnTo>
                <a:lnTo>
                  <a:pt x="13160" y="81040"/>
                </a:lnTo>
                <a:lnTo>
                  <a:pt x="13160" y="81110"/>
                </a:lnTo>
                <a:lnTo>
                  <a:pt x="13180" y="81210"/>
                </a:lnTo>
                <a:lnTo>
                  <a:pt x="13190" y="81250"/>
                </a:lnTo>
                <a:lnTo>
                  <a:pt x="13200" y="81290"/>
                </a:lnTo>
                <a:lnTo>
                  <a:pt x="13240" y="81360"/>
                </a:lnTo>
                <a:lnTo>
                  <a:pt x="13260" y="81390"/>
                </a:lnTo>
                <a:lnTo>
                  <a:pt x="13280" y="81410"/>
                </a:lnTo>
                <a:lnTo>
                  <a:pt x="13320" y="81430"/>
                </a:lnTo>
                <a:lnTo>
                  <a:pt x="13380" y="81440"/>
                </a:lnTo>
                <a:lnTo>
                  <a:pt x="13450" y="81440"/>
                </a:lnTo>
                <a:lnTo>
                  <a:pt x="13480" y="81450"/>
                </a:lnTo>
                <a:lnTo>
                  <a:pt x="13510" y="81460"/>
                </a:lnTo>
                <a:lnTo>
                  <a:pt x="13720" y="81540"/>
                </a:lnTo>
                <a:lnTo>
                  <a:pt x="13780" y="81560"/>
                </a:lnTo>
                <a:lnTo>
                  <a:pt x="14050" y="81590"/>
                </a:lnTo>
                <a:lnTo>
                  <a:pt x="14120" y="81610"/>
                </a:lnTo>
                <a:lnTo>
                  <a:pt x="14210" y="81660"/>
                </a:lnTo>
                <a:lnTo>
                  <a:pt x="14380" y="81780"/>
                </a:lnTo>
                <a:lnTo>
                  <a:pt x="14450" y="81850"/>
                </a:lnTo>
                <a:lnTo>
                  <a:pt x="14480" y="81910"/>
                </a:lnTo>
                <a:lnTo>
                  <a:pt x="14480" y="81980"/>
                </a:lnTo>
                <a:lnTo>
                  <a:pt x="14450" y="82100"/>
                </a:lnTo>
                <a:lnTo>
                  <a:pt x="14440" y="82120"/>
                </a:lnTo>
                <a:lnTo>
                  <a:pt x="14420" y="82140"/>
                </a:lnTo>
                <a:lnTo>
                  <a:pt x="14390" y="82180"/>
                </a:lnTo>
                <a:lnTo>
                  <a:pt x="14350" y="82210"/>
                </a:lnTo>
                <a:lnTo>
                  <a:pt x="14250" y="82260"/>
                </a:lnTo>
                <a:lnTo>
                  <a:pt x="14200" y="82290"/>
                </a:lnTo>
                <a:lnTo>
                  <a:pt x="14180" y="82310"/>
                </a:lnTo>
                <a:lnTo>
                  <a:pt x="14110" y="82400"/>
                </a:lnTo>
                <a:lnTo>
                  <a:pt x="14090" y="82410"/>
                </a:lnTo>
                <a:lnTo>
                  <a:pt x="14070" y="82430"/>
                </a:lnTo>
                <a:lnTo>
                  <a:pt x="14020" y="82450"/>
                </a:lnTo>
                <a:lnTo>
                  <a:pt x="13850" y="82500"/>
                </a:lnTo>
                <a:lnTo>
                  <a:pt x="13820" y="82520"/>
                </a:lnTo>
                <a:lnTo>
                  <a:pt x="13790" y="82560"/>
                </a:lnTo>
                <a:lnTo>
                  <a:pt x="13770" y="82640"/>
                </a:lnTo>
                <a:lnTo>
                  <a:pt x="13790" y="82720"/>
                </a:lnTo>
                <a:lnTo>
                  <a:pt x="13870" y="82900"/>
                </a:lnTo>
                <a:lnTo>
                  <a:pt x="13880" y="82950"/>
                </a:lnTo>
                <a:lnTo>
                  <a:pt x="13860" y="83010"/>
                </a:lnTo>
                <a:lnTo>
                  <a:pt x="13820" y="83130"/>
                </a:lnTo>
                <a:lnTo>
                  <a:pt x="13800" y="83190"/>
                </a:lnTo>
                <a:lnTo>
                  <a:pt x="13790" y="83290"/>
                </a:lnTo>
                <a:lnTo>
                  <a:pt x="13800" y="83340"/>
                </a:lnTo>
                <a:lnTo>
                  <a:pt x="13820" y="83370"/>
                </a:lnTo>
                <a:lnTo>
                  <a:pt x="14050" y="83400"/>
                </a:lnTo>
                <a:lnTo>
                  <a:pt x="14260" y="83410"/>
                </a:lnTo>
                <a:lnTo>
                  <a:pt x="14520" y="83360"/>
                </a:lnTo>
                <a:lnTo>
                  <a:pt x="14550" y="83360"/>
                </a:lnTo>
                <a:lnTo>
                  <a:pt x="14580" y="83370"/>
                </a:lnTo>
                <a:lnTo>
                  <a:pt x="14610" y="83380"/>
                </a:lnTo>
                <a:lnTo>
                  <a:pt x="14670" y="83440"/>
                </a:lnTo>
                <a:lnTo>
                  <a:pt x="14700" y="83490"/>
                </a:lnTo>
                <a:lnTo>
                  <a:pt x="14760" y="83530"/>
                </a:lnTo>
                <a:lnTo>
                  <a:pt x="14800" y="83550"/>
                </a:lnTo>
                <a:lnTo>
                  <a:pt x="14830" y="83560"/>
                </a:lnTo>
                <a:lnTo>
                  <a:pt x="14860" y="83560"/>
                </a:lnTo>
                <a:lnTo>
                  <a:pt x="15090" y="83540"/>
                </a:lnTo>
                <a:lnTo>
                  <a:pt x="15250" y="83790"/>
                </a:lnTo>
                <a:lnTo>
                  <a:pt x="15270" y="83890"/>
                </a:lnTo>
                <a:lnTo>
                  <a:pt x="15260" y="83910"/>
                </a:lnTo>
                <a:lnTo>
                  <a:pt x="15170" y="84030"/>
                </a:lnTo>
                <a:lnTo>
                  <a:pt x="15090" y="84200"/>
                </a:lnTo>
                <a:lnTo>
                  <a:pt x="15080" y="84250"/>
                </a:lnTo>
                <a:lnTo>
                  <a:pt x="15090" y="84290"/>
                </a:lnTo>
                <a:lnTo>
                  <a:pt x="15160" y="84390"/>
                </a:lnTo>
                <a:lnTo>
                  <a:pt x="15340" y="84610"/>
                </a:lnTo>
                <a:lnTo>
                  <a:pt x="15480" y="84820"/>
                </a:lnTo>
                <a:lnTo>
                  <a:pt x="15510" y="84900"/>
                </a:lnTo>
                <a:lnTo>
                  <a:pt x="15530" y="84950"/>
                </a:lnTo>
                <a:lnTo>
                  <a:pt x="15520" y="85090"/>
                </a:lnTo>
                <a:lnTo>
                  <a:pt x="15510" y="85150"/>
                </a:lnTo>
                <a:lnTo>
                  <a:pt x="15410" y="85470"/>
                </a:lnTo>
                <a:lnTo>
                  <a:pt x="15400" y="85540"/>
                </a:lnTo>
                <a:lnTo>
                  <a:pt x="15440" y="86320"/>
                </a:lnTo>
                <a:lnTo>
                  <a:pt x="15430" y="86360"/>
                </a:lnTo>
                <a:lnTo>
                  <a:pt x="15380" y="86820"/>
                </a:lnTo>
                <a:lnTo>
                  <a:pt x="15380" y="86920"/>
                </a:lnTo>
                <a:lnTo>
                  <a:pt x="14890" y="86860"/>
                </a:lnTo>
                <a:lnTo>
                  <a:pt x="14660" y="86720"/>
                </a:lnTo>
                <a:lnTo>
                  <a:pt x="13890" y="86650"/>
                </a:lnTo>
                <a:lnTo>
                  <a:pt x="13620" y="86560"/>
                </a:lnTo>
                <a:lnTo>
                  <a:pt x="13420" y="86450"/>
                </a:lnTo>
                <a:lnTo>
                  <a:pt x="12220" y="85310"/>
                </a:lnTo>
                <a:lnTo>
                  <a:pt x="11340" y="84700"/>
                </a:lnTo>
                <a:lnTo>
                  <a:pt x="10900" y="84250"/>
                </a:lnTo>
                <a:lnTo>
                  <a:pt x="10750" y="84170"/>
                </a:lnTo>
                <a:lnTo>
                  <a:pt x="10680" y="84190"/>
                </a:lnTo>
                <a:lnTo>
                  <a:pt x="10520" y="84330"/>
                </a:lnTo>
                <a:lnTo>
                  <a:pt x="10450" y="84360"/>
                </a:lnTo>
                <a:lnTo>
                  <a:pt x="10370" y="84350"/>
                </a:lnTo>
                <a:lnTo>
                  <a:pt x="10230" y="84290"/>
                </a:lnTo>
                <a:lnTo>
                  <a:pt x="10140" y="84280"/>
                </a:lnTo>
                <a:lnTo>
                  <a:pt x="9640" y="84350"/>
                </a:lnTo>
                <a:lnTo>
                  <a:pt x="9440" y="84350"/>
                </a:lnTo>
                <a:lnTo>
                  <a:pt x="9280" y="84340"/>
                </a:lnTo>
                <a:lnTo>
                  <a:pt x="9230" y="84330"/>
                </a:lnTo>
                <a:lnTo>
                  <a:pt x="9230" y="84260"/>
                </a:lnTo>
                <a:lnTo>
                  <a:pt x="9150" y="84070"/>
                </a:lnTo>
                <a:lnTo>
                  <a:pt x="8540" y="83130"/>
                </a:lnTo>
                <a:lnTo>
                  <a:pt x="8410" y="82860"/>
                </a:lnTo>
                <a:lnTo>
                  <a:pt x="8400" y="82560"/>
                </a:lnTo>
                <a:lnTo>
                  <a:pt x="8440" y="82280"/>
                </a:lnTo>
                <a:lnTo>
                  <a:pt x="8370" y="82090"/>
                </a:lnTo>
                <a:lnTo>
                  <a:pt x="8050" y="82070"/>
                </a:lnTo>
                <a:lnTo>
                  <a:pt x="7860" y="82110"/>
                </a:lnTo>
                <a:lnTo>
                  <a:pt x="7710" y="82060"/>
                </a:lnTo>
                <a:lnTo>
                  <a:pt x="7590" y="81940"/>
                </a:lnTo>
                <a:lnTo>
                  <a:pt x="7470" y="81790"/>
                </a:lnTo>
                <a:lnTo>
                  <a:pt x="7520" y="81800"/>
                </a:lnTo>
                <a:lnTo>
                  <a:pt x="7560" y="81730"/>
                </a:lnTo>
                <a:lnTo>
                  <a:pt x="7580" y="81620"/>
                </a:lnTo>
                <a:lnTo>
                  <a:pt x="7560" y="81520"/>
                </a:lnTo>
                <a:lnTo>
                  <a:pt x="7510" y="81490"/>
                </a:lnTo>
                <a:lnTo>
                  <a:pt x="7330" y="81490"/>
                </a:lnTo>
                <a:lnTo>
                  <a:pt x="7270" y="81470"/>
                </a:lnTo>
                <a:lnTo>
                  <a:pt x="7030" y="81230"/>
                </a:lnTo>
                <a:lnTo>
                  <a:pt x="6900" y="81150"/>
                </a:lnTo>
                <a:lnTo>
                  <a:pt x="5430" y="80810"/>
                </a:lnTo>
                <a:lnTo>
                  <a:pt x="5310" y="80650"/>
                </a:lnTo>
                <a:lnTo>
                  <a:pt x="5310" y="80640"/>
                </a:lnTo>
                <a:lnTo>
                  <a:pt x="5250" y="80600"/>
                </a:lnTo>
                <a:lnTo>
                  <a:pt x="5180" y="80590"/>
                </a:lnTo>
                <a:lnTo>
                  <a:pt x="5470" y="80160"/>
                </a:lnTo>
                <a:lnTo>
                  <a:pt x="5700" y="80020"/>
                </a:lnTo>
                <a:lnTo>
                  <a:pt x="5800" y="79960"/>
                </a:lnTo>
                <a:lnTo>
                  <a:pt x="5890" y="79810"/>
                </a:lnTo>
                <a:lnTo>
                  <a:pt x="6180" y="79390"/>
                </a:lnTo>
                <a:lnTo>
                  <a:pt x="6250" y="79250"/>
                </a:lnTo>
                <a:lnTo>
                  <a:pt x="6230" y="7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